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5ae6baf1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5ae6baf1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5ae6baf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5ae6baf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5ae6baf1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5ae6baf1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5ae6baf1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5ae6baf1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5ae6baf1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5ae6baf1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5ae6baf1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5ae6baf1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5ae6baf1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5ae6baf1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5ae6baf1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5ae6baf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5ae6baf1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5ae6baf1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5ae6baf1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5ae6baf1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5ae6baf1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5ae6baf1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5ae6baf1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5ae6baf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5ae6baf1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5ae6baf1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5ae6baf1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5ae6baf1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5ae6baf1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5ae6baf1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Capture</a:t>
            </a:r>
            <a:r>
              <a:rPr lang="en-GB"/>
              <a:t> the flag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COMP2003 – Computing Group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Design (Initial Concept)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Early low-fidelity UI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Focused on:</a:t>
            </a:r>
            <a:br>
              <a:rPr lang="en-GB"/>
            </a:br>
            <a:r>
              <a:rPr lang="en-GB"/>
              <a:t>- Team separation</a:t>
            </a:r>
            <a:br>
              <a:rPr lang="en-GB"/>
            </a:br>
            <a:r>
              <a:rPr lang="en-GB"/>
              <a:t>- Score visibility</a:t>
            </a:r>
            <a:br>
              <a:rPr lang="en-GB"/>
            </a:br>
            <a:r>
              <a:rPr lang="en-GB"/>
              <a:t>- Leaderboard clarity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to explore layout and information hierarchy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tied to final 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 title="Pixel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450" y="2233650"/>
            <a:ext cx="4552848" cy="25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 title="Screenshot 2026-01-08 1603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50" y="328650"/>
            <a:ext cx="4283251" cy="24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5074000" y="892600"/>
            <a:ext cx="36843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Earlier UI concept (a simplified mockup)</a:t>
            </a:r>
            <a:b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Design (Refined Vision)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623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Refined UI represents a design vision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Introduces planned features: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Start / Reset controls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Match timer (e.g. 60 seconds)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Stamina system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Central game area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Clear zoning for gameplay, controls, and feedback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-36623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Intended to guide Semester 2 development and final product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 title="ctf_clean_ui_conce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2174919"/>
            <a:ext cx="4419601" cy="27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title="Screenshot 2026-01-08 210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00" y="296175"/>
            <a:ext cx="4419600" cy="2551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563100" y="946500"/>
            <a:ext cx="3468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 refined UI concept image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Direction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Software &amp; Implementation Approach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main website framework and UI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Unity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embedded mini-games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Web service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hosted initially on university servers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AWS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planned final hosting solution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store user statistics (playtime, accuracy)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Designed to run on low-spec school hardware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r>
              <a:rPr lang="en-GB"/>
              <a:t> 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Semester 1 focused on concept, design, and planning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Semester 2 will focus on: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Implementing questionnaires and AI logic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Developing and integrating more mini-games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Expanding multiplayer and host controls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Testing and refinement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has reviewed and approved the current direction for the project. Semester 1 established a clear and adaptable system design that will guide implementation and refinement in Semester 2 and the final product. T</a:t>
            </a:r>
            <a:r>
              <a:rPr lang="en-GB"/>
              <a:t>hroughout this semester clear design and system vision has been established.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823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What is Capture the flag?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What will this presentation entail?</a:t>
            </a:r>
            <a:endParaRPr sz="5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Overview of Project and Aims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Online, team-based educational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for classroom and outreach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Encourages engagement through 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content delivered through questions and mini-games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 title="Untitled diagram-2026-01-08-2155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88" y="3422502"/>
            <a:ext cx="7660027" cy="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Requirements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Accessible and intuitive (no prior training required)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Secure and private (suitable for minors)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Flexible for different subjects and class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Smooth performance on low-spec school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Minimal data storage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 title="Untitled diagram-2026-01-08-220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50" y="3563049"/>
            <a:ext cx="7102100" cy="10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Game Flow (How the game works)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(or more) teams compete in timed 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Answer questions and complete mini-games to earn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AI-generated challenges add variety and adaptability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Optional mini-games provide bonuses or penalties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Teachers can manage sessions and content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 title="Untitled diagram-2026-01-08-2204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63" y="3647726"/>
            <a:ext cx="7823677" cy="5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Questionnaires &amp; AI Integration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Core learning delivered through questionnaires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 generated using an AI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Educators can refine or customise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multiple subjects and difficulty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 adaptability across different classes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Mini-Games System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to:</a:t>
            </a:r>
            <a:br>
              <a:rPr lang="en-GB"/>
            </a:br>
            <a:r>
              <a:rPr lang="en-GB"/>
              <a:t>- Reward correct answers</a:t>
            </a:r>
            <a:br>
              <a:rPr lang="en-GB"/>
            </a:br>
            <a:r>
              <a:rPr lang="en-GB"/>
              <a:t>- Provide bonus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temporary advantages or penalties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Keeps students engaged and competitive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Mini-games are intentionally small to ensure smooth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0" y="281575"/>
            <a:ext cx="4589475" cy="35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25" y="1087151"/>
            <a:ext cx="3468576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980850" y="389400"/>
            <a:ext cx="35046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 Game Example: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4200" y="4127600"/>
            <a:ext cx="4972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 Worm is a grid-based, snake-style mini-game designed to reinforce learning through interactive gameplay.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 title="594FCBA1-5322-441B-B4A7-1A9326EF2DA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988" y="524200"/>
            <a:ext cx="3645624" cy="382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900" y="1524325"/>
            <a:ext cx="3440649" cy="336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18050" y="391575"/>
            <a:ext cx="4381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 is integrated into the Capture the Flag system as a short challenge that appears between questionnaire rounds, where player performance can influence team scores or provide temporary advantages.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